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3" r:id="rId13"/>
    <p:sldId id="264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933"/>
    <a:srgbClr val="D4FF00"/>
    <a:srgbClr val="E9E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1"/>
    <p:restoredTop sz="94678"/>
  </p:normalViewPr>
  <p:slideViewPr>
    <p:cSldViewPr snapToGrid="0" snapToObjects="1">
      <p:cViewPr varScale="1">
        <p:scale>
          <a:sx n="107" d="100"/>
          <a:sy n="107" d="100"/>
        </p:scale>
        <p:origin x="106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C6538-FEA5-DC45-9F2E-AD9DE572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610AA-3AFB-C24C-A49C-2817F6940AD0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F7903-48DB-4D4F-B510-34E336A1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427B4-3BAE-7E4E-BFE2-77299CA5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DCB2F-61FF-DD4B-B7AE-8C982BEB9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0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1ABC-5D6E-2144-A063-568237D1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8EDF8-73F5-234E-B35B-872D3920EAB3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1FCA3-A358-9C4E-A7DE-A44E0E35D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6D1EB-B025-FD4A-BFF1-10FD2283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DC9B9-9B69-8B4B-A167-32B5E76AC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6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848E-2417-CF40-85B6-DAFEDF9A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39250-1F6A-D346-B8F3-5F3B7C99F9F0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5A59E-5E82-B343-A29A-3B0D4C2D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BC22C-C665-1441-9238-C83D1031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84CA-3AD4-7240-99FD-14A1EF894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4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0BB-D973-DB4F-836A-ADDDD36D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CEAF0-667C-6A4E-8FE1-BD58C54C6FE9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0E834-2E2B-9A4F-B855-6A88392D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05021-B333-6B44-9240-1BDC513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77880-68EF-DB43-8C39-5790E46E8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7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E114B-0C86-4D43-AB0A-C66FF2727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2431B-3652-2342-9E2F-5184E09082CD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8765D-E97F-5C46-9639-B427BB45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9395A-6F23-0044-AF67-E0DB510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9C5CC-E08C-A740-8896-8A336D3D3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3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55C42A-5398-C446-B6AB-38C6DC480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5E0E6-23DC-3848-B82C-E52B286A00A7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040E1A-E10D-994B-AA2D-45E7AC977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9FD18C-F3F4-B446-8DDB-C010F4E5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FAB8C-5AC3-2747-A319-1A7C33B9D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A44AEC-B651-A14A-8733-3C108615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377C9-9010-0446-8D98-571D15EE0E12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3060BDC-EBE6-2442-AE4D-C87E4398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B07B9C-E408-7440-8C0C-13424187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5E6BB-0039-164A-A01D-8EC6460E7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3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4D7EDFA-8910-DC49-B8F2-17B0AF94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E4CA2-1913-1C41-9F16-1D6E804FAB20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00ABA9-90BF-8E4B-801D-394D882D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D6BD63-95F9-4E40-BC8F-B333A699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42E19-4278-804D-AE53-BDB5F9CD3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33CC5B-D383-8D46-9F51-952E03FB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5867-88D2-BF45-BB09-EFBC9F9946FC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A57811-305D-A94F-ABBB-DA1E2650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13A391-89FC-644A-A494-99E443DA6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E9D48-F872-6645-AD05-DA52FE582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9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33EEAF-4B0B-1F4E-978E-528D79BF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7A88-D957-F147-BC25-529E36AF691B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0150B3-50A7-DB44-90B7-F7D9A67F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051993-10FE-B940-A3C3-88BA61D2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C1036-3C2C-4642-8202-4AE0839D4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A2160A-70C0-DD41-BE82-77299E5A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4369C-3AFA-DF4F-A62E-5D7962C78C80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03FBA1-8112-4343-BD77-BB34993A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2CAC12-005E-6D49-8F22-FC36CDE1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D2B1C-E8E1-B341-B54E-17A878E32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1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08339BC-780C-FC4E-A317-7D8165BF0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1AFD3CF-0D35-084E-B64F-1E917944D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E8F79-0B36-0442-9C25-9F6A86C2B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FC7185-E101-194A-81B8-A2F566C1E295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BCAD8-2D9B-1D45-A56E-E3C0C8E6D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A553B-8ADC-9449-85BD-4456337F9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6C6886-5B68-DF4C-9B62-17CBEBBA7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AE91D254-49E4-6B41-BABB-0F3944773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08D87-5BEF-A842-8165-F383E782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425997"/>
            <a:ext cx="5943597" cy="2414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B1742-1068-0B42-8785-E0DE6B472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14" t="51845" r="1576" b="7256"/>
          <a:stretch/>
        </p:blipFill>
        <p:spPr>
          <a:xfrm>
            <a:off x="7715251" y="5086350"/>
            <a:ext cx="2928937" cy="177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D552AE-3196-F44D-BC6C-3EADB3AD4A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" t="51515" r="65451" b="7256"/>
          <a:stretch/>
        </p:blipFill>
        <p:spPr>
          <a:xfrm>
            <a:off x="1185863" y="5086350"/>
            <a:ext cx="3290887" cy="1785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3B1742-1068-0B42-8785-E0DE6B472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34" r="31937" b="7256"/>
          <a:stretch/>
        </p:blipFill>
        <p:spPr>
          <a:xfrm>
            <a:off x="4572001" y="2840589"/>
            <a:ext cx="3143250" cy="4017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repeatCount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5B0D2BC-35C0-B740-BDD0-740DF36E5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pic>
        <p:nvPicPr>
          <p:cNvPr id="6" name="Picture 5" descr="A close up of a house&#10;&#10;Description automatically generated">
            <a:extLst>
              <a:ext uri="{FF2B5EF4-FFF2-40B4-BE49-F238E27FC236}">
                <a16:creationId xmlns:a16="http://schemas.microsoft.com/office/drawing/2014/main" id="{5C86A054-6E65-3C46-AE21-B70A1F7CA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1FF5C-2017-D143-A96D-D94934427FE2}"/>
              </a:ext>
            </a:extLst>
          </p:cNvPr>
          <p:cNvSpPr txBox="1"/>
          <p:nvPr/>
        </p:nvSpPr>
        <p:spPr>
          <a:xfrm>
            <a:off x="0" y="783123"/>
            <a:ext cx="12192000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20"/>
              </a:lnSpc>
            </a:pPr>
            <a:r>
              <a:rPr lang="en-US" sz="3600" b="1" dirty="0">
                <a:solidFill>
                  <a:srgbClr val="CDD933"/>
                </a:solidFill>
              </a:rPr>
              <a:t>Our directory is ONLY available to members of our church,</a:t>
            </a:r>
            <a:br>
              <a:rPr lang="en-US" sz="3600" b="1" dirty="0">
                <a:solidFill>
                  <a:srgbClr val="CDD933"/>
                </a:solidFill>
              </a:rPr>
            </a:br>
            <a:r>
              <a:rPr lang="en-US" sz="3600" b="1" dirty="0">
                <a:solidFill>
                  <a:srgbClr val="CDD933"/>
                </a:solidFill>
              </a:rPr>
              <a:t>so be sure you’re in our directory before you begin! </a:t>
            </a:r>
          </a:p>
        </p:txBody>
      </p:sp>
      <p:pic>
        <p:nvPicPr>
          <p:cNvPr id="3" name="Picture 2" descr="A close up of a computer&#10;&#10;Description automatically generated">
            <a:extLst>
              <a:ext uri="{FF2B5EF4-FFF2-40B4-BE49-F238E27FC236}">
                <a16:creationId xmlns:a16="http://schemas.microsoft.com/office/drawing/2014/main" id="{CBBC0148-4674-3041-A19C-C3E06185F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677"/>
          <a:stretch/>
        </p:blipFill>
        <p:spPr>
          <a:xfrm>
            <a:off x="1524000" y="1623739"/>
            <a:ext cx="9144000" cy="52342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1CF1E5-7C0C-6240-ABA7-3EE7AB67F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838" y="2514231"/>
            <a:ext cx="3236119" cy="32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8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1383DA1-8842-B143-B9A2-DEA09BC22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9" name="Picture 8" descr="A close up of a house&#10;&#10;Description automatically generated">
            <a:extLst>
              <a:ext uri="{FF2B5EF4-FFF2-40B4-BE49-F238E27FC236}">
                <a16:creationId xmlns:a16="http://schemas.microsoft.com/office/drawing/2014/main" id="{F43EE5D1-E257-6F48-907B-6223041FA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195CD7-C3C2-384F-B9A6-8796A2F66E08}"/>
              </a:ext>
            </a:extLst>
          </p:cNvPr>
          <p:cNvSpPr txBox="1"/>
          <p:nvPr/>
        </p:nvSpPr>
        <p:spPr>
          <a:xfrm>
            <a:off x="4881282" y="-249057"/>
            <a:ext cx="21145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CDD93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45042-27DE-D843-8D72-781BCD52057A}"/>
              </a:ext>
            </a:extLst>
          </p:cNvPr>
          <p:cNvSpPr txBox="1"/>
          <p:nvPr/>
        </p:nvSpPr>
        <p:spPr>
          <a:xfrm>
            <a:off x="0" y="133613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A289E-185A-DF43-BC03-89BCAC951182}"/>
              </a:ext>
            </a:extLst>
          </p:cNvPr>
          <p:cNvSpPr txBox="1"/>
          <p:nvPr/>
        </p:nvSpPr>
        <p:spPr>
          <a:xfrm>
            <a:off x="0" y="355209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DD933"/>
                </a:solidFill>
              </a:rPr>
              <a:t>Contact our directory administrator, [Admin Name]. </a:t>
            </a:r>
          </a:p>
        </p:txBody>
      </p:sp>
    </p:spTree>
    <p:extLst>
      <p:ext uri="{BB962C8B-B14F-4D97-AF65-F5344CB8AC3E}">
        <p14:creationId xmlns:p14="http://schemas.microsoft.com/office/powerpoint/2010/main" val="176112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gn&#10;&#10;Description automatically generated">
            <a:extLst>
              <a:ext uri="{FF2B5EF4-FFF2-40B4-BE49-F238E27FC236}">
                <a16:creationId xmlns:a16="http://schemas.microsoft.com/office/drawing/2014/main" id="{112688B1-8A67-C344-802D-C579FDE2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D925F-EABF-0649-B398-160B707FC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1321347"/>
            <a:ext cx="5943597" cy="24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3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8CE9533-F770-6E45-A44C-7F954118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EC6E67-C725-D142-913F-D5A2DFEBF2A3}"/>
              </a:ext>
            </a:extLst>
          </p:cNvPr>
          <p:cNvSpPr txBox="1"/>
          <p:nvPr/>
        </p:nvSpPr>
        <p:spPr>
          <a:xfrm>
            <a:off x="0" y="3648327"/>
            <a:ext cx="1217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 Each person is a beloved member of our church family.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4171A-2730-AE4B-9CC5-C2FE537B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42211"/>
            <a:ext cx="12179300" cy="12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5400" b="1" dirty="0">
                <a:solidFill>
                  <a:srgbClr val="CDD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F2875E-7C5E-154D-A13E-6BC8375D8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8" y="1003655"/>
            <a:ext cx="2764371" cy="242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8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1C0876B-D9AD-134C-9332-27B3E97F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A14C35-7481-C54D-96F3-C1DB5BA67F06}"/>
              </a:ext>
            </a:extLst>
          </p:cNvPr>
          <p:cNvSpPr txBox="1"/>
          <p:nvPr/>
        </p:nvSpPr>
        <p:spPr>
          <a:xfrm>
            <a:off x="3470988" y="902613"/>
            <a:ext cx="8714662" cy="1183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4400" b="1" dirty="0">
                <a:solidFill>
                  <a:srgbClr val="CDD933"/>
                </a:solidFill>
              </a:rPr>
              <a:t>Our online directory</a:t>
            </a:r>
            <a:br>
              <a:rPr lang="en-US" sz="4400" b="1" dirty="0">
                <a:solidFill>
                  <a:srgbClr val="CDD933"/>
                </a:solidFill>
              </a:rPr>
            </a:br>
            <a:r>
              <a:rPr lang="en-US" sz="4400" b="1" dirty="0">
                <a:solidFill>
                  <a:srgbClr val="CDD933"/>
                </a:solidFill>
              </a:rPr>
              <a:t>and mobile apps</a:t>
            </a:r>
            <a:endParaRPr lang="en-US" sz="3600" dirty="0">
              <a:solidFill>
                <a:srgbClr val="CDD933"/>
              </a:solidFill>
            </a:endParaRPr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89A4C89-9C11-194D-9303-1A151A281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2"/>
          <a:stretch/>
        </p:blipFill>
        <p:spPr>
          <a:xfrm>
            <a:off x="6350" y="2493640"/>
            <a:ext cx="6599723" cy="527638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06A51A-3BF2-B24F-97F5-D4D081BC0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13"/>
          <a:stretch/>
        </p:blipFill>
        <p:spPr>
          <a:xfrm>
            <a:off x="7046573" y="4149981"/>
            <a:ext cx="1563491" cy="2708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2C2881-25D7-1342-B14E-23F1CE0D7866}"/>
              </a:ext>
            </a:extLst>
          </p:cNvPr>
          <p:cNvSpPr txBox="1"/>
          <p:nvPr/>
        </p:nvSpPr>
        <p:spPr>
          <a:xfrm>
            <a:off x="3470988" y="2134255"/>
            <a:ext cx="8714662" cy="66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dirty="0">
                <a:solidFill>
                  <a:schemeClr val="bg1"/>
                </a:solidFill>
              </a:rPr>
              <a:t>can help us call each other by name. </a:t>
            </a:r>
          </a:p>
        </p:txBody>
      </p:sp>
    </p:spTree>
    <p:extLst>
      <p:ext uri="{BB962C8B-B14F-4D97-AF65-F5344CB8AC3E}">
        <p14:creationId xmlns:p14="http://schemas.microsoft.com/office/powerpoint/2010/main" val="256439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5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DD6F6D-69CB-9443-A7A5-5AD8D50583C4}"/>
              </a:ext>
            </a:extLst>
          </p:cNvPr>
          <p:cNvSpPr txBox="1"/>
          <p:nvPr/>
        </p:nvSpPr>
        <p:spPr>
          <a:xfrm>
            <a:off x="0" y="138851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Did you know you can ... </a:t>
            </a:r>
          </a:p>
        </p:txBody>
      </p:sp>
      <p:pic>
        <p:nvPicPr>
          <p:cNvPr id="4" name="Picture 3" descr="A house in the background&#10;&#10;Description automatically generated">
            <a:extLst>
              <a:ext uri="{FF2B5EF4-FFF2-40B4-BE49-F238E27FC236}">
                <a16:creationId xmlns:a16="http://schemas.microsoft.com/office/drawing/2014/main" id="{E31BCED4-90B4-7342-83A0-A6E4A1D66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50E29-5715-6945-BC68-19F291327F41}"/>
              </a:ext>
            </a:extLst>
          </p:cNvPr>
          <p:cNvSpPr txBox="1"/>
          <p:nvPr/>
        </p:nvSpPr>
        <p:spPr>
          <a:xfrm>
            <a:off x="0" y="579102"/>
            <a:ext cx="12192000" cy="769441"/>
          </a:xfrm>
          <a:prstGeom prst="rect">
            <a:avLst/>
          </a:prstGeom>
          <a:noFill/>
          <a:effectLst>
            <a:outerShdw blurRad="50800" dist="50800" dir="5400000" sx="16000" sy="16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DD933"/>
                </a:solidFill>
              </a:rPr>
              <a:t>Did you know you can ...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C544F-A455-7142-8067-908C1E5C2A94}"/>
              </a:ext>
            </a:extLst>
          </p:cNvPr>
          <p:cNvSpPr txBox="1"/>
          <p:nvPr/>
        </p:nvSpPr>
        <p:spPr>
          <a:xfrm>
            <a:off x="2273359" y="1632129"/>
            <a:ext cx="2806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View Families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in our directory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0883A-5D3E-AA4B-AD6F-E0F8300FAD0C}"/>
              </a:ext>
            </a:extLst>
          </p:cNvPr>
          <p:cNvSpPr txBox="1"/>
          <p:nvPr/>
        </p:nvSpPr>
        <p:spPr>
          <a:xfrm>
            <a:off x="6709682" y="1652647"/>
            <a:ext cx="3846286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 Search for Members by</a:t>
            </a:r>
          </a:p>
          <a:p>
            <a:pPr algn="ctr">
              <a:lnSpc>
                <a:spcPts val="3220"/>
              </a:lnSpc>
            </a:pPr>
            <a:r>
              <a:rPr lang="en-US" sz="2800" dirty="0">
                <a:solidFill>
                  <a:schemeClr val="bg1"/>
                </a:solidFill>
              </a:rPr>
              <a:t>First or Last Name </a:t>
            </a: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E66AC6-B55E-FE44-8B10-48E299649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488" b="28685"/>
          <a:stretch/>
        </p:blipFill>
        <p:spPr>
          <a:xfrm>
            <a:off x="2273359" y="2673078"/>
            <a:ext cx="2806641" cy="4191811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950E39-271E-8841-BD77-2A7D7D318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9243" b="29439"/>
          <a:stretch/>
        </p:blipFill>
        <p:spPr>
          <a:xfrm>
            <a:off x="7137263" y="1757312"/>
            <a:ext cx="2806641" cy="5100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F90BD5-56FC-3E4A-8159-9FFE60EECB7B}"/>
              </a:ext>
            </a:extLst>
          </p:cNvPr>
          <p:cNvSpPr txBox="1"/>
          <p:nvPr/>
        </p:nvSpPr>
        <p:spPr>
          <a:xfrm>
            <a:off x="7271850" y="3724829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Search for Members </a:t>
            </a: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48DAD4-69E0-8A49-8FBB-E64D379F15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54"/>
          <a:stretch/>
        </p:blipFill>
        <p:spPr>
          <a:xfrm>
            <a:off x="5906785" y="3481133"/>
            <a:ext cx="1459122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6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repeatCount="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A933B6A-4AE4-5742-86D5-484346A7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76171-D9E5-D84E-801A-F9C12317A807}"/>
              </a:ext>
            </a:extLst>
          </p:cNvPr>
          <p:cNvSpPr txBox="1"/>
          <p:nvPr/>
        </p:nvSpPr>
        <p:spPr>
          <a:xfrm>
            <a:off x="5136164" y="1356529"/>
            <a:ext cx="6096000" cy="168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4400" b="1" dirty="0">
                <a:solidFill>
                  <a:srgbClr val="CDD933"/>
                </a:solidFill>
              </a:rPr>
              <a:t>Hold down on a phone number to text or call another member </a:t>
            </a:r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06C8F4F-84EB-0346-BAB5-C5E0D4AEC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23"/>
          <a:stretch/>
        </p:blipFill>
        <p:spPr>
          <a:xfrm>
            <a:off x="0" y="1095316"/>
            <a:ext cx="6440124" cy="6993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4EA25F-14D2-8548-B289-3EC6733CCD62}"/>
              </a:ext>
            </a:extLst>
          </p:cNvPr>
          <p:cNvSpPr txBox="1"/>
          <p:nvPr/>
        </p:nvSpPr>
        <p:spPr>
          <a:xfrm>
            <a:off x="4202317" y="1619422"/>
            <a:ext cx="7963694" cy="116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rgbClr val="CDD933"/>
                </a:solidFill>
              </a:rPr>
              <a:t>Touch or click an email</a:t>
            </a:r>
            <a:br>
              <a:rPr lang="en-US" sz="4400" b="1" dirty="0">
                <a:solidFill>
                  <a:srgbClr val="CDD933"/>
                </a:solidFill>
              </a:rPr>
            </a:br>
            <a:r>
              <a:rPr lang="en-US" sz="4400" b="1" dirty="0">
                <a:solidFill>
                  <a:srgbClr val="CDD933"/>
                </a:solidFill>
              </a:rPr>
              <a:t>to send an email 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AF85F2-8B2A-464A-A07E-90A0CAA69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06138" y="5238578"/>
            <a:ext cx="2260600" cy="7874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FA65A0-18A7-8B4A-90BF-CF7E22F67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9462" y="5136217"/>
            <a:ext cx="2260600" cy="787400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B74062-9B3A-F04E-8C48-9A689BEED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32800" y="4956694"/>
            <a:ext cx="2260600" cy="78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98C449-906A-5048-A7B5-593E9D95255F}"/>
              </a:ext>
            </a:extLst>
          </p:cNvPr>
          <p:cNvSpPr txBox="1"/>
          <p:nvPr/>
        </p:nvSpPr>
        <p:spPr>
          <a:xfrm>
            <a:off x="4969115" y="1619421"/>
            <a:ext cx="6263049" cy="116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b="1" dirty="0">
                <a:solidFill>
                  <a:srgbClr val="CDD933"/>
                </a:solidFill>
              </a:rPr>
              <a:t>Touch an address to</a:t>
            </a:r>
            <a:br>
              <a:rPr lang="en-US" sz="4400" b="1" dirty="0">
                <a:solidFill>
                  <a:srgbClr val="CDD933"/>
                </a:solidFill>
              </a:rPr>
            </a:br>
            <a:r>
              <a:rPr lang="en-US" sz="4400" b="1" dirty="0">
                <a:solidFill>
                  <a:srgbClr val="CDD933"/>
                </a:solidFill>
              </a:rPr>
              <a:t> locate it on a map </a:t>
            </a:r>
          </a:p>
        </p:txBody>
      </p:sp>
    </p:spTree>
    <p:extLst>
      <p:ext uri="{BB962C8B-B14F-4D97-AF65-F5344CB8AC3E}">
        <p14:creationId xmlns:p14="http://schemas.microsoft.com/office/powerpoint/2010/main" val="405913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5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9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00"/>
                            </p:stCondLst>
                            <p:childTnLst>
                              <p:par>
                                <p:cTn id="31" presetID="9" presetClass="exit" presetSubtype="0" fill="hold" grpId="1" nodeType="after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 build="allAtOnce"/>
      <p:bldP spid="11" grpId="1" build="allAtOnce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in the background&#10;&#10;Description automatically generated">
            <a:extLst>
              <a:ext uri="{FF2B5EF4-FFF2-40B4-BE49-F238E27FC236}">
                <a16:creationId xmlns:a16="http://schemas.microsoft.com/office/drawing/2014/main" id="{677B8973-9795-784B-954A-35093E99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7A7232-3956-3E44-8D64-F9F51451E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723900"/>
            <a:ext cx="2692400" cy="27051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B5DBE0-268E-D14F-A943-4AA88F14F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00" y="723900"/>
            <a:ext cx="2692400" cy="27051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D06F751-C3C6-6F40-B1D1-007EEB819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0" y="723900"/>
            <a:ext cx="2692400" cy="270510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FC015EF-35A7-D048-811D-E1D8EEE13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2076450"/>
            <a:ext cx="1841500" cy="121920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199B8D3-2A72-8149-B5E6-2F3477A93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900" y="2076450"/>
            <a:ext cx="1841500" cy="121920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C149008-2270-2C4A-92E5-FCDC85581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150" y="2076450"/>
            <a:ext cx="1841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in the background&#10;&#10;Description automatically generated">
            <a:extLst>
              <a:ext uri="{FF2B5EF4-FFF2-40B4-BE49-F238E27FC236}">
                <a16:creationId xmlns:a16="http://schemas.microsoft.com/office/drawing/2014/main" id="{69ADED41-0BDF-3E4E-8C84-2EA44249E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31FF5-15F6-1D4C-9B5F-262A1096E40B}"/>
              </a:ext>
            </a:extLst>
          </p:cNvPr>
          <p:cNvSpPr txBox="1"/>
          <p:nvPr/>
        </p:nvSpPr>
        <p:spPr>
          <a:xfrm>
            <a:off x="0" y="2060421"/>
            <a:ext cx="12192000" cy="63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dirty="0">
                <a:solidFill>
                  <a:srgbClr val="CDD933"/>
                </a:solidFill>
              </a:rPr>
              <a:t>Download the </a:t>
            </a:r>
            <a:r>
              <a:rPr lang="en-US" sz="4400" b="1" dirty="0">
                <a:solidFill>
                  <a:srgbClr val="CDD933"/>
                </a:solidFill>
              </a:rPr>
              <a:t>FREE </a:t>
            </a:r>
            <a:r>
              <a:rPr lang="en-US" sz="4400" dirty="0">
                <a:solidFill>
                  <a:srgbClr val="CDD933"/>
                </a:solidFill>
              </a:rPr>
              <a:t>mobile app today!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C3A754F-EB7D-6B46-ABD7-C9E7F11B6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328141"/>
            <a:ext cx="1498600" cy="1473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FCF7CE-137C-AF41-B983-F143092AA113}"/>
              </a:ext>
            </a:extLst>
          </p:cNvPr>
          <p:cNvGrpSpPr/>
          <p:nvPr/>
        </p:nvGrpSpPr>
        <p:grpSpPr>
          <a:xfrm>
            <a:off x="2453005" y="3100661"/>
            <a:ext cx="7285990" cy="781657"/>
            <a:chOff x="273050" y="5157470"/>
            <a:chExt cx="11719560" cy="1257300"/>
          </a:xfrm>
        </p:grpSpPr>
        <p:pic>
          <p:nvPicPr>
            <p:cNvPr id="9" name="Picture 8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FFF1703F-6715-C245-8C7B-DD62FD5CE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5157470"/>
              <a:ext cx="3657600" cy="1257300"/>
            </a:xfrm>
            <a:prstGeom prst="rect">
              <a:avLst/>
            </a:prstGeom>
          </p:spPr>
        </p:pic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2D5CD3D-4FA3-5F45-AFB2-08B0B4C66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050" y="5195570"/>
              <a:ext cx="3733800" cy="1219200"/>
            </a:xfrm>
            <a:prstGeom prst="rect">
              <a:avLst/>
            </a:prstGeom>
          </p:spPr>
        </p:pic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959B57B-FD08-F34D-8D51-019D7D500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8810" y="5195570"/>
              <a:ext cx="37338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81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ED0E0AC-8B69-1D44-B7B6-35D6FC18B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A2E314A-DD54-2C45-87B4-34CBE9B42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66"/>
          <a:stretch/>
        </p:blipFill>
        <p:spPr>
          <a:xfrm>
            <a:off x="2960804" y="1259609"/>
            <a:ext cx="6270392" cy="5598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AF6BC-8C06-1849-87E8-B7779C998FF5}"/>
              </a:ext>
            </a:extLst>
          </p:cNvPr>
          <p:cNvSpPr txBox="1"/>
          <p:nvPr/>
        </p:nvSpPr>
        <p:spPr>
          <a:xfrm>
            <a:off x="3922891" y="1593512"/>
            <a:ext cx="21595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rgbClr val="FF0000"/>
                </a:solidFill>
                <a:latin typeface="Helvetica" pitchFamily="2" charset="0"/>
              </a:rPr>
              <a:t>members.InstantChurchDirectory.com</a:t>
            </a:r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 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7F5613-8171-164C-9A5A-FB7CC2FF9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574"/>
          <a:stretch/>
        </p:blipFill>
        <p:spPr>
          <a:xfrm>
            <a:off x="2954454" y="1141939"/>
            <a:ext cx="6270392" cy="5858576"/>
          </a:xfrm>
          <a:prstGeom prst="rect">
            <a:avLst/>
          </a:prstGeom>
        </p:spPr>
      </p:pic>
      <p:pic>
        <p:nvPicPr>
          <p:cNvPr id="14" name="Picture 13" descr="A close up of a house&#10;&#10;Description automatically generated">
            <a:extLst>
              <a:ext uri="{FF2B5EF4-FFF2-40B4-BE49-F238E27FC236}">
                <a16:creationId xmlns:a16="http://schemas.microsoft.com/office/drawing/2014/main" id="{CB0B7EA7-734A-9640-A953-0D4EDCFA1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E39CF9-A5F1-B042-9C2D-9F3563D6064C}"/>
              </a:ext>
            </a:extLst>
          </p:cNvPr>
          <p:cNvSpPr/>
          <p:nvPr/>
        </p:nvSpPr>
        <p:spPr>
          <a:xfrm>
            <a:off x="0" y="32824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DD933"/>
                </a:solidFill>
                <a:cs typeface="Calibri" panose="020F0502020204030204" pitchFamily="34" charset="0"/>
              </a:rPr>
              <a:t>Or view online at </a:t>
            </a:r>
            <a:r>
              <a:rPr lang="en-US" sz="3600" b="1" dirty="0" err="1">
                <a:solidFill>
                  <a:srgbClr val="CDD933"/>
                </a:solidFill>
                <a:cs typeface="Calibri" panose="020F0502020204030204" pitchFamily="34" charset="0"/>
              </a:rPr>
              <a:t>members.InstantChurchDirectory.com</a:t>
            </a:r>
            <a:r>
              <a:rPr lang="en-US" sz="3600" b="1" dirty="0">
                <a:solidFill>
                  <a:srgbClr val="CDD933"/>
                </a:solidFill>
                <a:cs typeface="Calibri" panose="020F0502020204030204" pitchFamily="34" charset="0"/>
              </a:rPr>
              <a:t> </a:t>
            </a:r>
            <a:endParaRPr lang="en-US" sz="3600" b="1" dirty="0">
              <a:solidFill>
                <a:srgbClr val="CDD933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6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A52400E-C0F9-164D-A03D-DE4049CF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" name="Picture 2" descr="A close up of a house&#10;&#10;Description automatically generated">
            <a:extLst>
              <a:ext uri="{FF2B5EF4-FFF2-40B4-BE49-F238E27FC236}">
                <a16:creationId xmlns:a16="http://schemas.microsoft.com/office/drawing/2014/main" id="{529AD3EA-0CB0-0D4A-A87D-BADB7F70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C01E74-DC04-EF4D-996E-48DD852DEC38}"/>
              </a:ext>
            </a:extLst>
          </p:cNvPr>
          <p:cNvSpPr/>
          <p:nvPr/>
        </p:nvSpPr>
        <p:spPr>
          <a:xfrm>
            <a:off x="6683057" y="2299227"/>
            <a:ext cx="5508944" cy="194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20"/>
              </a:lnSpc>
            </a:pPr>
            <a:r>
              <a:rPr lang="en-US" sz="3600" b="1" dirty="0">
                <a:solidFill>
                  <a:srgbClr val="CDD933"/>
                </a:solidFill>
              </a:rPr>
              <a:t>Create a login with your email listed in the</a:t>
            </a:r>
            <a:br>
              <a:rPr lang="en-US" sz="3600" b="1" dirty="0">
                <a:solidFill>
                  <a:srgbClr val="CDD933"/>
                </a:solidFill>
              </a:rPr>
            </a:br>
            <a:r>
              <a:rPr lang="en-US" sz="3600" b="1" dirty="0">
                <a:solidFill>
                  <a:srgbClr val="CDD933"/>
                </a:solidFill>
              </a:rPr>
              <a:t>directory and a password</a:t>
            </a:r>
            <a:br>
              <a:rPr lang="en-US" sz="3600" b="1" dirty="0">
                <a:solidFill>
                  <a:srgbClr val="CDD933"/>
                </a:solidFill>
              </a:rPr>
            </a:br>
            <a:r>
              <a:rPr lang="en-US" sz="3600" b="1" dirty="0">
                <a:solidFill>
                  <a:srgbClr val="CDD933"/>
                </a:solidFill>
              </a:rPr>
              <a:t>of YOUR choice. </a:t>
            </a:r>
          </a:p>
        </p:txBody>
      </p:sp>
      <p:pic>
        <p:nvPicPr>
          <p:cNvPr id="14" name="Picture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654BB81-64FC-5F43-AF67-5E9E4777B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31"/>
          <a:stretch/>
        </p:blipFill>
        <p:spPr>
          <a:xfrm>
            <a:off x="406315" y="633079"/>
            <a:ext cx="6270392" cy="6224920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AAC048-0F56-B24F-950C-0FA1B6BBF0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6513"/>
          <a:stretch/>
        </p:blipFill>
        <p:spPr>
          <a:xfrm>
            <a:off x="399965" y="566233"/>
            <a:ext cx="6270392" cy="5725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A2D73A-9A6F-FC43-B038-338D6CF5E5D6}"/>
              </a:ext>
            </a:extLst>
          </p:cNvPr>
          <p:cNvSpPr txBox="1"/>
          <p:nvPr/>
        </p:nvSpPr>
        <p:spPr>
          <a:xfrm>
            <a:off x="1368402" y="966982"/>
            <a:ext cx="21595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members.InstantChurchDirectory.com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 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19D8FDD-72F9-3F4D-9887-358C8E6D51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" t="144" r="3019" b="-144"/>
          <a:stretch/>
        </p:blipFill>
        <p:spPr>
          <a:xfrm>
            <a:off x="7076672" y="0"/>
            <a:ext cx="4715363" cy="2407134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9B30CC-FC6C-8D48-AF3A-48FD2BE049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54"/>
          <a:stretch/>
        </p:blipFill>
        <p:spPr>
          <a:xfrm flipH="1">
            <a:off x="4249613" y="5117500"/>
            <a:ext cx="1459122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0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4104E78-1693-F24A-93DD-FF1BE145BCDC}" vid="{A75946B3-8108-FC49-8BE9-74B2E3AFBB2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CC69F2883C2A4A87100F89412147F9" ma:contentTypeVersion="19" ma:contentTypeDescription="Create a new document." ma:contentTypeScope="" ma:versionID="0f70f899221b135bda4a629b960bed1c">
  <xsd:schema xmlns:xsd="http://www.w3.org/2001/XMLSchema" xmlns:xs="http://www.w3.org/2001/XMLSchema" xmlns:p="http://schemas.microsoft.com/office/2006/metadata/properties" xmlns:ns2="cffd5889-63d0-413b-a6b3-5815248bdabc" xmlns:ns3="172e1d37-dc0e-4c50-9a11-24b2dee23e04" xmlns:ns4="4639ee1b-b1e7-47e2-895e-2ef1da3f5ea3" targetNamespace="http://schemas.microsoft.com/office/2006/metadata/properties" ma:root="true" ma:fieldsID="535fb6515539789287984c646e30b7bb" ns2:_="" ns3:_="" ns4:_="">
    <xsd:import namespace="cffd5889-63d0-413b-a6b3-5815248bdabc"/>
    <xsd:import namespace="172e1d37-dc0e-4c50-9a11-24b2dee23e04"/>
    <xsd:import namespace="4639ee1b-b1e7-47e2-895e-2ef1da3f5ea3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3:SharedWithUsers" minOccurs="0"/>
                <xsd:element ref="ns4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d5889-63d0-413b-a6b3-5815248bdabc" elementFormDefault="qualified">
    <xsd:import namespace="http://schemas.microsoft.com/office/2006/documentManagement/types"/>
    <xsd:import namespace="http://schemas.microsoft.com/office/infopath/2007/PartnerControls"/>
    <xsd:element name="Status" ma:index="8" nillable="true" ma:displayName="Status" ma:default="Active" ma:format="RadioButtons" ma:internalName="Status" ma:readOnly="false">
      <xsd:simpleType>
        <xsd:restriction base="dms:Choice">
          <xsd:enumeration value="Active"/>
          <xsd:enumeration value="Archive"/>
          <xsd:enumeration value="Red Tag"/>
        </xsd:restriction>
      </xsd:simple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e1d37-dc0e-4c50-9a11-24b2dee23e0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39ee1b-b1e7-47e2-895e-2ef1da3f5ea3" elementFormDefault="qualified">
    <xsd:import namespace="http://schemas.microsoft.com/office/2006/documentManagement/types"/>
    <xsd:import namespace="http://schemas.microsoft.com/office/infopath/2007/PartnerControls"/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cffd5889-63d0-413b-a6b3-5815248bdabc">Active</Status>
  </documentManagement>
</p:properties>
</file>

<file path=customXml/itemProps1.xml><?xml version="1.0" encoding="utf-8"?>
<ds:datastoreItem xmlns:ds="http://schemas.openxmlformats.org/officeDocument/2006/customXml" ds:itemID="{5794E360-E583-4151-B02B-83869ABE08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617672-4397-4312-A75D-2011A527635E}"/>
</file>

<file path=customXml/itemProps3.xml><?xml version="1.0" encoding="utf-8"?>
<ds:datastoreItem xmlns:ds="http://schemas.openxmlformats.org/officeDocument/2006/customXml" ds:itemID="{A37998A6-4254-43AD-B15D-807283E68A56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0da0e01-9c3c-40b8-95a4-1988d9582290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1385</TotalTime>
  <Words>172</Words>
  <Application>Microsoft Office PowerPoint</Application>
  <PresentationFormat>Widescreen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Helvetica</vt:lpstr>
      <vt:lpstr>Office Theme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Raber</dc:creator>
  <cp:lastModifiedBy>Donna Hammond</cp:lastModifiedBy>
  <cp:revision>96</cp:revision>
  <dcterms:created xsi:type="dcterms:W3CDTF">2019-09-27T19:39:31Z</dcterms:created>
  <dcterms:modified xsi:type="dcterms:W3CDTF">2020-05-28T13:41:18Z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0x010100A1CC69F2883C2A4A87100F89412147F9</vt:lpwstr>
  </property>
</Properties>
</file>